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64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4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02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2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7">14940 18486 0,'-17'17'16,"34"-34"-16,-34 17 15,17-18-15</inkml:trace>
  <inkml:trace contextRef="#ctx0" brushRef="#br0" timeOffset="67191.7198">16616 6227 0,'-18'0'78,"36"0"-78,-1 0 16,1-18 0,17 18-1,1 0-15,-1 0 16,0-18-16,1 18 16,-19 0-16,18-17 15,-17 17-15,0 0 16,-36 0 31,0 17-32</inkml:trace>
  <inkml:trace contextRef="#ctx0" brushRef="#br0" timeOffset="67601.4988">16704 6068 0,'-18'17'47,"-17"1"-31,17-18-16,1 18 0,-36-1 16,35 1-16,1 0 15,-1-1-15,18 1 16,18 0-1,-1-1-15,19 18 16,-1-17-16,18 0 16,-36-1-16,36 19 15,-35-36-15,0 17 16,-18 1-16,-18-18 16</inkml:trace>
  <inkml:trace contextRef="#ctx0" brushRef="#br0" timeOffset="68358.9033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2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8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2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8">11589 12118 0,'17'0'15,"1"0"1,0 0-16,35 0 16,-36 0-16,1 0 0,17 0 15,-17-18 1</inkml:trace>
  <inkml:trace contextRef="#ctx0" brushRef="#br1" timeOffset="87554.4406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3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3">12753 12047 0,'18'-17'0,"-1"-1"15,36 0 1,-18 1-16,-17 17 15,0 0-15,-1-18 0,19 18 16</inkml:trace>
  <inkml:trace contextRef="#ctx0" brushRef="#br1" timeOffset="88799.9306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61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2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8">11642 16969 0,'17'0'15,"1"0"1,35 0-16,-18 0 16,0 0-16,1 0 0,34 0 15,-52 0 1,17 17-16</inkml:trace>
  <inkml:trace contextRef="#ctx0" brushRef="#br1" timeOffset="96658.4036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2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2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4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4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5">27270 14834 0,'-18'0'15,"36"0"-15,-36-17 0</inkml:trace>
  <inkml:trace contextRef="#ctx0" brushRef="#br1" timeOffset="261309.4235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9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7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7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8">20232 18027 0,'0'18'15,"0"-1"-15,0 36 16,0-18-1,0 1-15,0 34 16,0-17-16,17 35 16,1-52-16,0 17 15,-1-36-15,19 1 16,-19-18-16,-17-53 16</inkml:trace>
  <inkml:trace contextRef="#ctx0" brushRef="#br1" timeOffset="307500.9418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81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2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3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9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5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9">7214 16545 0,'0'0'0,"18"124"16,17-54-16,-17 89 15,0-71-15,-18-17 16,35-1-16,-18-17 0,1 0 16,17 0-1,-35-35-15,18-1 16</inkml:trace>
  <inkml:trace contextRef="#ctx0" brushRef="#br0" timeOffset="33893.2655">6985 17127 0,'18'18'0,"-36"-36"0,53 36 16,-17-18-16,70 0 15,-35 0-15,53 0 16,-53-18-16,-18 18 15,0 0-15,1-17 0</inkml:trace>
  <inkml:trace contextRef="#ctx0" brushRef="#br0" timeOffset="34443.7927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3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7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1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5">11977 16757 0,'0'0'0,"17"0"0,1 0 16,17 0-1,-17 0-15</inkml:trace>
  <inkml:trace contextRef="#ctx0" brushRef="#br0" timeOffset="38497.7093">12171 17039 0,'17'35'16,"-17"-17"-16,18 0 15,17-1-15,1-17 16,-19 0-16,19 0 16,-19-17-16,1-1 15,-18 0 1,-18 18-16</inkml:trace>
  <inkml:trace contextRef="#ctx0" brushRef="#br0" timeOffset="39305.6727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4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7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4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4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2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4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41">26988 5168 0,'0'-17'15,"17"17"1,-17-18-16,18 0 16,-1 1-16,1-19 15,-18 19 1,0-1-1,18 18-15,-18-18 16</inkml:trace>
  <inkml:trace contextRef="#ctx0" brushRef="#br0" timeOffset="162373.8085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3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6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9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7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7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8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8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7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7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9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8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8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2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8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8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</TotalTime>
  <Words>41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Introduction to  ML strategy</vt:lpstr>
      <vt:lpstr>TV tuning example</vt:lpstr>
      <vt:lpstr>Chain of assumptions in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126</cp:revision>
  <dcterms:created xsi:type="dcterms:W3CDTF">2017-07-10T20:19:53Z</dcterms:created>
  <dcterms:modified xsi:type="dcterms:W3CDTF">2017-07-29T22:36:39Z</dcterms:modified>
</cp:coreProperties>
</file>